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4" r:id="rId17"/>
    <p:sldId id="553" r:id="rId18"/>
    <p:sldId id="551" r:id="rId19"/>
    <p:sldId id="550"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7" d="100"/>
          <a:sy n="117" d="100"/>
        </p:scale>
        <p:origin x="466"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k V" userId="d0f35e95c99a3517" providerId="LiveId" clId="{D26A10DA-F590-48F8-98B4-6EC27E27A3B8}"/>
    <pc:docChg chg="modSld">
      <pc:chgData name="Deepak V" userId="d0f35e95c99a3517" providerId="LiveId" clId="{D26A10DA-F590-48F8-98B4-6EC27E27A3B8}" dt="2024-04-19T08:58:42.934" v="10" actId="20577"/>
      <pc:docMkLst>
        <pc:docMk/>
      </pc:docMkLst>
      <pc:sldChg chg="modSp mod">
        <pc:chgData name="Deepak V" userId="d0f35e95c99a3517" providerId="LiveId" clId="{D26A10DA-F590-48F8-98B4-6EC27E27A3B8}" dt="2024-04-19T08:58:42.934" v="10" actId="20577"/>
        <pc:sldMkLst>
          <pc:docMk/>
          <pc:sldMk cId="0" sldId="441"/>
        </pc:sldMkLst>
        <pc:spChg chg="mod">
          <ac:chgData name="Deepak V" userId="d0f35e95c99a3517" providerId="LiveId" clId="{D26A10DA-F590-48F8-98B4-6EC27E27A3B8}" dt="2024-04-19T08:58:42.934" v="10" actId="20577"/>
          <ac:spMkLst>
            <pc:docMk/>
            <pc:sldMk cId="0" sldId="441"/>
            <ac:spMk id="27" creationId="{243F787A-C1B9-4A5B-C50F-502754DD388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162183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56165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V. DHARSHINI</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au61772111021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8" name="Picture 7">
            <a:extLst>
              <a:ext uri="{FF2B5EF4-FFF2-40B4-BE49-F238E27FC236}">
                <a16:creationId xmlns:a16="http://schemas.microsoft.com/office/drawing/2014/main" id="{DE5DD079-0ED7-76AF-C279-8EAAB4C20AD8}"/>
              </a:ext>
            </a:extLst>
          </p:cNvPr>
          <p:cNvPicPr>
            <a:picLocks noChangeAspect="1"/>
          </p:cNvPicPr>
          <p:nvPr/>
        </p:nvPicPr>
        <p:blipFill>
          <a:blip r:embed="rId3"/>
          <a:stretch>
            <a:fillRect/>
          </a:stretch>
        </p:blipFill>
        <p:spPr>
          <a:xfrm>
            <a:off x="1564368" y="1009565"/>
            <a:ext cx="5880372" cy="3675233"/>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a:extLst>
              <a:ext uri="{FF2B5EF4-FFF2-40B4-BE49-F238E27FC236}">
                <a16:creationId xmlns:a16="http://schemas.microsoft.com/office/drawing/2014/main" id="{1F677418-07A3-EFC0-0BF3-E8B12AA59817}"/>
              </a:ext>
            </a:extLst>
          </p:cNvPr>
          <p:cNvPicPr>
            <a:picLocks noChangeAspect="1"/>
          </p:cNvPicPr>
          <p:nvPr/>
        </p:nvPicPr>
        <p:blipFill>
          <a:blip r:embed="rId3"/>
          <a:stretch>
            <a:fillRect/>
          </a:stretch>
        </p:blipFill>
        <p:spPr>
          <a:xfrm>
            <a:off x="1409700" y="978216"/>
            <a:ext cx="6164580" cy="3852863"/>
          </a:xfrm>
          <a:prstGeom prst="rect">
            <a:avLst/>
          </a:prstGeom>
        </p:spPr>
      </p:pic>
    </p:spTree>
    <p:extLst>
      <p:ext uri="{BB962C8B-B14F-4D97-AF65-F5344CB8AC3E}">
        <p14:creationId xmlns:p14="http://schemas.microsoft.com/office/powerpoint/2010/main" val="287121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6" name="Picture 5">
            <a:extLst>
              <a:ext uri="{FF2B5EF4-FFF2-40B4-BE49-F238E27FC236}">
                <a16:creationId xmlns:a16="http://schemas.microsoft.com/office/drawing/2014/main" id="{1691FDD9-3C7B-8ADD-FF2A-6068BA182394}"/>
              </a:ext>
            </a:extLst>
          </p:cNvPr>
          <p:cNvPicPr>
            <a:picLocks noChangeAspect="1"/>
          </p:cNvPicPr>
          <p:nvPr/>
        </p:nvPicPr>
        <p:blipFill>
          <a:blip r:embed="rId3"/>
          <a:stretch>
            <a:fillRect/>
          </a:stretch>
        </p:blipFill>
        <p:spPr>
          <a:xfrm>
            <a:off x="1424940" y="895265"/>
            <a:ext cx="5958840" cy="3724276"/>
          </a:xfrm>
          <a:prstGeom prst="rect">
            <a:avLst/>
          </a:prstGeom>
        </p:spPr>
      </p:pic>
    </p:spTree>
    <p:extLst>
      <p:ext uri="{BB962C8B-B14F-4D97-AF65-F5344CB8AC3E}">
        <p14:creationId xmlns:p14="http://schemas.microsoft.com/office/powerpoint/2010/main" val="131918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schemas.microsoft.com/office/infopath/2007/PartnerControls"/>
    <ds:schemaRef ds:uri="http://purl.org/dc/elements/1.1/"/>
    <ds:schemaRef ds:uri="http://schemas.microsoft.com/office/2006/documentManagement/types"/>
    <ds:schemaRef ds:uri="http://purl.org/dc/terms/"/>
    <ds:schemaRef ds:uri="http://purl.org/dc/dcmitype/"/>
    <ds:schemaRef ds:uri="9162bd5b-4ed9-4da3-b376-05204580ba3f"/>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587</TotalTime>
  <Words>873</Words>
  <Application>Microsoft Office PowerPoint</Application>
  <PresentationFormat>On-screen Show (16:9)</PresentationFormat>
  <Paragraphs>78</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Menaka A</cp:lastModifiedBy>
  <cp:revision>165</cp:revision>
  <dcterms:modified xsi:type="dcterms:W3CDTF">2024-04-19T11:33:17Z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